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-1.xml" ContentType="application/vnd.openxmlformats-officedocument.presentationml.slide+xml"/>
  <Override PartName="/ppt/slides/slide-2.xml" ContentType="application/vnd.openxmlformats-officedocument.presentationml.slide+xml"/>
  <Override PartName="/ppt/slides/slide-3.xml" ContentType="application/vnd.openxmlformats-officedocument.presentationml.slide+xml"/>
  <Override PartName="/ppt/slides/slide-4.xml" ContentType="application/vnd.openxmlformats-officedocument.presentationml.slide+xml"/>
  <Override PartName="/ppt/slides/slide-5.xml" ContentType="application/vnd.openxmlformats-officedocument.presentationml.slide+xml"/>
  <Override PartName="/ppt/slides/slide-6.xml" ContentType="application/vnd.openxmlformats-officedocument.presentationml.slide+xml"/>
  <Override PartName="/ppt/slides/slide-7.xml" ContentType="application/vnd.openxmlformats-officedocument.presentationml.slide+xml"/>
  <Override PartName="/ppt/slides/slide-8.xml" ContentType="application/vnd.openxmlformats-officedocument.presentationml.slide+xml"/>
  <Override PartName="/ppt/slides/slide-9.xml" ContentType="application/vnd.openxmlformats-officedocument.presentationml.slide+xml"/>
  <Override PartName="/ppt/slides/slide-10.xml" ContentType="application/vnd.openxmlformats-officedocument.presentationml.slide+xml"/>
  <Override PartName="/ppt/slides/slide-11.xml" ContentType="application/vnd.openxmlformats-officedocument.presentationml.slide+xml"/>
  <Override PartName="/ppt/slides/slide-12.xml" ContentType="application/vnd.openxmlformats-officedocument.presentationml.slide+xml"/>
  <Override PartName="/ppt/slides/slide-13.xml" ContentType="application/vnd.openxmlformats-officedocument.presentationml.slide+xml"/>
  <Override PartName="/ppt/slides/slide-14.xml" ContentType="application/vnd.openxmlformats-officedocument.presentationml.slide+xml"/>
  <Override PartName="/ppt/slides/slide-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6" r:id="rId1"/>
  </p:sldMasterIdLst>
  <p:sldIdLst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</p:sldIdLst>
  <p:sldSz cy="6858000" cx="12192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44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
<Relationships xmlns="http://schemas.openxmlformats.org/package/2006/relationships"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9" Type="http://schemas.openxmlformats.org/officeDocument/2006/relationships/slide" Target="slides/slide-1.xml"/><Relationship Id="rId10" Type="http://schemas.openxmlformats.org/officeDocument/2006/relationships/slide" Target="slides/slide-2.xml"/><Relationship Id="rId11" Type="http://schemas.openxmlformats.org/officeDocument/2006/relationships/slide" Target="slides/slide-3.xml"/><Relationship Id="rId12" Type="http://schemas.openxmlformats.org/officeDocument/2006/relationships/slide" Target="slides/slide-4.xml"/><Relationship Id="rId13" Type="http://schemas.openxmlformats.org/officeDocument/2006/relationships/slide" Target="slides/slide-5.xml"/><Relationship Id="rId14" Type="http://schemas.openxmlformats.org/officeDocument/2006/relationships/slide" Target="slides/slide-6.xml"/><Relationship Id="rId15" Type="http://schemas.openxmlformats.org/officeDocument/2006/relationships/slide" Target="slides/slide-7.xml"/><Relationship Id="rId16" Type="http://schemas.openxmlformats.org/officeDocument/2006/relationships/slide" Target="slides/slide-8.xml"/><Relationship Id="rId17" Type="http://schemas.openxmlformats.org/officeDocument/2006/relationships/slide" Target="slides/slide-9.xml"/><Relationship Id="rId18" Type="http://schemas.openxmlformats.org/officeDocument/2006/relationships/slide" Target="slides/slide-10.xml"/><Relationship Id="rId19" Type="http://schemas.openxmlformats.org/officeDocument/2006/relationships/slide" Target="slides/slide-11.xml"/><Relationship Id="rId20" Type="http://schemas.openxmlformats.org/officeDocument/2006/relationships/slide" Target="slides/slide-12.xml"/><Relationship Id="rId21" Type="http://schemas.openxmlformats.org/officeDocument/2006/relationships/slide" Target="slides/slide-13.xml"/><Relationship Id="rId22" Type="http://schemas.openxmlformats.org/officeDocument/2006/relationships/slide" Target="slides/slide-14.xml"/><Relationship Id="rId23" Type="http://schemas.openxmlformats.org/officeDocument/2006/relationships/slide" Target="slides/slide-15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1/27/2016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8940663"/>
      </p:ext>
    </p:extLst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211673-9542-403D-950E-6A6CD2CDFF30}" type="datetimeFigureOut">
              <a:rPr lang="en-US" smtClean="0"/>
              <a:t>1/27/2016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EA731E-0AF2-4B7A-B803-93957A93FB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787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-1.xml.rels><?xml version="1.0" encoding="UTF-8" standalone="yes"?>
<Relationships xmlns="http://schemas.openxmlformats.org/package/2006/relationships"><Relationship Id="rId2" Type="http://schemas.openxmlformats.org/officeDocument/2006/relationships/image" Target="../media/slide.1.jpg"/><Relationship Id="rId1" Type="http://schemas.openxmlformats.org/officeDocument/2006/relationships/slideLayout" Target="../slideLayouts/slideLayout1.xml"/></Relationships>
</file>

<file path=ppt/slides/_rels/slide-10.xml.rels><?xml version="1.0" encoding="UTF-8" standalone="yes"?>
<Relationships xmlns="http://schemas.openxmlformats.org/package/2006/relationships"><Relationship Id="rId2" Type="http://schemas.openxmlformats.org/officeDocument/2006/relationships/image" Target="../media/slide.10.jpg"/><Relationship Id="rId1" Type="http://schemas.openxmlformats.org/officeDocument/2006/relationships/slideLayout" Target="../slideLayouts/slideLayout1.xml"/></Relationships>
</file>

<file path=ppt/slides/_rels/slide-11.xml.rels><?xml version="1.0" encoding="UTF-8" standalone="yes"?>
<Relationships xmlns="http://schemas.openxmlformats.org/package/2006/relationships"><Relationship Id="rId2" Type="http://schemas.openxmlformats.org/officeDocument/2006/relationships/image" Target="../media/slide.11.jpg"/><Relationship Id="rId1" Type="http://schemas.openxmlformats.org/officeDocument/2006/relationships/slideLayout" Target="../slideLayouts/slideLayout1.xml"/></Relationships>
</file>

<file path=ppt/slides/_rels/slide-12.xml.rels><?xml version="1.0" encoding="UTF-8" standalone="yes"?>
<Relationships xmlns="http://schemas.openxmlformats.org/package/2006/relationships"><Relationship Id="rId2" Type="http://schemas.openxmlformats.org/officeDocument/2006/relationships/image" Target="../media/slide.12.jpg"/><Relationship Id="rId1" Type="http://schemas.openxmlformats.org/officeDocument/2006/relationships/slideLayout" Target="../slideLayouts/slideLayout1.xml"/></Relationships>
</file>

<file path=ppt/slides/_rels/slide-13.xml.rels><?xml version="1.0" encoding="UTF-8" standalone="yes"?>
<Relationships xmlns="http://schemas.openxmlformats.org/package/2006/relationships"><Relationship Id="rId2" Type="http://schemas.openxmlformats.org/officeDocument/2006/relationships/image" Target="../media/slide.13.jpg"/><Relationship Id="rId1" Type="http://schemas.openxmlformats.org/officeDocument/2006/relationships/slideLayout" Target="../slideLayouts/slideLayout1.xml"/></Relationships>
</file>

<file path=ppt/slides/_rels/slide-14.xml.rels><?xml version="1.0" encoding="UTF-8" standalone="yes"?>
<Relationships xmlns="http://schemas.openxmlformats.org/package/2006/relationships"><Relationship Id="rId2" Type="http://schemas.openxmlformats.org/officeDocument/2006/relationships/image" Target="../media/slide.14.jpg"/><Relationship Id="rId1" Type="http://schemas.openxmlformats.org/officeDocument/2006/relationships/slideLayout" Target="../slideLayouts/slideLayout1.xml"/></Relationships>
</file>

<file path=ppt/slides/_rels/slide-15.xml.rels><?xml version="1.0" encoding="UTF-8" standalone="yes"?>
<Relationships xmlns="http://schemas.openxmlformats.org/package/2006/relationships"><Relationship Id="rId2" Type="http://schemas.openxmlformats.org/officeDocument/2006/relationships/image" Target="../media/slide.15.jpg"/><Relationship Id="rId1" Type="http://schemas.openxmlformats.org/officeDocument/2006/relationships/slideLayout" Target="../slideLayouts/slideLayout1.xml"/></Relationships>
</file>

<file path=ppt/slides/_rels/slide-2.xml.rels><?xml version="1.0" encoding="UTF-8" standalone="yes"?>
<Relationships xmlns="http://schemas.openxmlformats.org/package/2006/relationships"><Relationship Id="rId2" Type="http://schemas.openxmlformats.org/officeDocument/2006/relationships/image" Target="../media/slide.2.jpg"/><Relationship Id="rId1" Type="http://schemas.openxmlformats.org/officeDocument/2006/relationships/slideLayout" Target="../slideLayouts/slideLayout1.xml"/></Relationships>
</file>

<file path=ppt/slides/_rels/slide-3.xml.rels><?xml version="1.0" encoding="UTF-8" standalone="yes"?>
<Relationships xmlns="http://schemas.openxmlformats.org/package/2006/relationships"><Relationship Id="rId2" Type="http://schemas.openxmlformats.org/officeDocument/2006/relationships/image" Target="../media/slide.3.jpg"/><Relationship Id="rId1" Type="http://schemas.openxmlformats.org/officeDocument/2006/relationships/slideLayout" Target="../slideLayouts/slideLayout1.xml"/></Relationships>
</file>

<file path=ppt/slides/_rels/slide-4.xml.rels><?xml version="1.0" encoding="UTF-8" standalone="yes"?>
<Relationships xmlns="http://schemas.openxmlformats.org/package/2006/relationships"><Relationship Id="rId2" Type="http://schemas.openxmlformats.org/officeDocument/2006/relationships/image" Target="../media/slide.4.jpg"/><Relationship Id="rId1" Type="http://schemas.openxmlformats.org/officeDocument/2006/relationships/slideLayout" Target="../slideLayouts/slideLayout1.xml"/></Relationships>
</file>

<file path=ppt/slides/_rels/slide-5.xml.rels><?xml version="1.0" encoding="UTF-8" standalone="yes"?>
<Relationships xmlns="http://schemas.openxmlformats.org/package/2006/relationships"><Relationship Id="rId2" Type="http://schemas.openxmlformats.org/officeDocument/2006/relationships/image" Target="../media/slide.5.jpg"/><Relationship Id="rId1" Type="http://schemas.openxmlformats.org/officeDocument/2006/relationships/slideLayout" Target="../slideLayouts/slideLayout1.xml"/></Relationships>
</file>

<file path=ppt/slides/_rels/slide-6.xml.rels><?xml version="1.0" encoding="UTF-8" standalone="yes"?>
<Relationships xmlns="http://schemas.openxmlformats.org/package/2006/relationships"><Relationship Id="rId2" Type="http://schemas.openxmlformats.org/officeDocument/2006/relationships/image" Target="../media/slide.6.jpg"/><Relationship Id="rId1" Type="http://schemas.openxmlformats.org/officeDocument/2006/relationships/slideLayout" Target="../slideLayouts/slideLayout1.xml"/></Relationships>
</file>

<file path=ppt/slides/_rels/slide-7.xml.rels><?xml version="1.0" encoding="UTF-8" standalone="yes"?>
<Relationships xmlns="http://schemas.openxmlformats.org/package/2006/relationships"><Relationship Id="rId2" Type="http://schemas.openxmlformats.org/officeDocument/2006/relationships/image" Target="../media/slide.7.jpg"/><Relationship Id="rId1" Type="http://schemas.openxmlformats.org/officeDocument/2006/relationships/slideLayout" Target="../slideLayouts/slideLayout1.xml"/></Relationships>
</file>

<file path=ppt/slides/_rels/slide-8.xml.rels><?xml version="1.0" encoding="UTF-8" standalone="yes"?>
<Relationships xmlns="http://schemas.openxmlformats.org/package/2006/relationships"><Relationship Id="rId2" Type="http://schemas.openxmlformats.org/officeDocument/2006/relationships/image" Target="../media/slide.8.jpg"/><Relationship Id="rId1" Type="http://schemas.openxmlformats.org/officeDocument/2006/relationships/slideLayout" Target="../slideLayouts/slideLayout1.xml"/></Relationships>
</file>

<file path=ppt/slides/_rels/slide-9.xml.rels><?xml version="1.0" encoding="UTF-8" standalone="yes"?>
<Relationships xmlns="http://schemas.openxmlformats.org/package/2006/relationships"><Relationship Id="rId2" Type="http://schemas.openxmlformats.org/officeDocument/2006/relationships/image" Target="../media/slide.9.jpg"/><Relationship Id="rId1" Type="http://schemas.openxmlformats.org/officeDocument/2006/relationships/slideLayout" Target="../slideLayouts/slideLayout1.xml"/></Relationships>
</file>

<file path=ppt/slides/_rels/slide1.xml.rels><?xml version="1.0" encoding="UTF-8" standalone="yes"?>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-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32986112"/>
      </p:ext>
    </p:extLst>
  </p:cSld>
  <p:clrMapOvr>
    <a:masterClrMapping/>
  </p:clrMapOvr>
</p:sld>
</file>

<file path=ppt/slides/slide-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32986112"/>
      </p:ext>
    </p:extLst>
  </p:cSld>
  <p:clrMapOvr>
    <a:masterClrMapping/>
  </p:clrMapOvr>
</p:sld>
</file>

<file path=ppt/slides/slide-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32986112"/>
      </p:ext>
    </p:extLst>
  </p:cSld>
  <p:clrMapOvr>
    <a:masterClrMapping/>
  </p:clrMapOvr>
</p:sld>
</file>

<file path=ppt/slides/slide-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32986112"/>
      </p:ext>
    </p:extLst>
  </p:cSld>
  <p:clrMapOvr>
    <a:masterClrMapping/>
  </p:clrMapOvr>
</p:sld>
</file>

<file path=ppt/slides/slide-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32986112"/>
      </p:ext>
    </p:extLst>
  </p:cSld>
  <p:clrMapOvr>
    <a:masterClrMapping/>
  </p:clrMapOvr>
</p:sld>
</file>

<file path=ppt/slides/slide-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32986112"/>
      </p:ext>
    </p:extLst>
  </p:cSld>
  <p:clrMapOvr>
    <a:masterClrMapping/>
  </p:clrMapOvr>
</p:sld>
</file>

<file path=ppt/slides/slide-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32986112"/>
      </p:ext>
    </p:extLst>
  </p:cSld>
  <p:clrMapOvr>
    <a:masterClrMapping/>
  </p:clrMapOvr>
</p:sld>
</file>

<file path=ppt/slides/slide-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32986112"/>
      </p:ext>
    </p:extLst>
  </p:cSld>
  <p:clrMapOvr>
    <a:masterClrMapping/>
  </p:clrMapOvr>
</p:sld>
</file>

<file path=ppt/slides/slide-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32986112"/>
      </p:ext>
    </p:extLst>
  </p:cSld>
  <p:clrMapOvr>
    <a:masterClrMapping/>
  </p:clrMapOvr>
</p:sld>
</file>

<file path=ppt/slides/slide-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32986112"/>
      </p:ext>
    </p:extLst>
  </p:cSld>
  <p:clrMapOvr>
    <a:masterClrMapping/>
  </p:clrMapOvr>
</p:sld>
</file>

<file path=ppt/slides/slide-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32986112"/>
      </p:ext>
    </p:extLst>
  </p:cSld>
  <p:clrMapOvr>
    <a:masterClrMapping/>
  </p:clrMapOvr>
</p:sld>
</file>

<file path=ppt/slides/slide-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32986112"/>
      </p:ext>
    </p:extLst>
  </p:cSld>
  <p:clrMapOvr>
    <a:masterClrMapping/>
  </p:clrMapOvr>
</p:sld>
</file>

<file path=ppt/slides/slide-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32986112"/>
      </p:ext>
    </p:extLst>
  </p:cSld>
  <p:clrMapOvr>
    <a:masterClrMapping/>
  </p:clrMapOvr>
</p:sld>
</file>

<file path=ppt/slides/slide-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32986112"/>
      </p:ext>
    </p:extLst>
  </p:cSld>
  <p:clrMapOvr>
    <a:masterClrMapping/>
  </p:clrMapOvr>
</p:sld>
</file>

<file path=ppt/slides/slide-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32986112"/>
      </p:ext>
    </p:extLst>
  </p:cSld>
  <p:clrMapOvr>
    <a:masterClrMapping/>
  </p:clrMapOvr>
</p:sld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329861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</TotalTime>
  <Words>0</Words>
  <Application>Microsoft Office PowerPoint</Application>
  <PresentationFormat>On-screen Show (4:3)</PresentationFormat>
  <Paragraphs>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Alireza Shafaei</dc:creator>
  <cp:lastModifiedBy>Alireza Shafaei</cp:lastModifiedBy>
  <cp:revision>3</cp:revision>
  <dcterms:created xsi:type="dcterms:W3CDTF">2016-01-27T22:24:44Z</dcterms:created>
  <dcterms:modified xsi:type="dcterms:W3CDTF">2016-01-27T22:41:53Z</dcterms:modified>
</cp:coreProperties>
</file>